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64" r:id="rId5"/>
    <p:sldId id="265" r:id="rId6"/>
    <p:sldId id="276" r:id="rId7"/>
    <p:sldId id="273" r:id="rId8"/>
    <p:sldId id="277" r:id="rId9"/>
    <p:sldId id="280" r:id="rId10"/>
    <p:sldId id="275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EC1"/>
    <a:srgbClr val="046B97"/>
    <a:srgbClr val="378684"/>
    <a:srgbClr val="8BBDD2"/>
    <a:srgbClr val="7CD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>
      <p:cViewPr varScale="1">
        <p:scale>
          <a:sx n="34" d="100"/>
          <a:sy n="34" d="100"/>
        </p:scale>
        <p:origin x="822" y="8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39582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sted-image.tiff">
            <a:extLst>
              <a:ext uri="{FF2B5EF4-FFF2-40B4-BE49-F238E27FC236}">
                <a16:creationId xmlns:a16="http://schemas.microsoft.com/office/drawing/2014/main" id="{FC2477B1-C46E-4C5E-BF6A-1DB22BFEB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4768" y="-122337"/>
            <a:ext cx="24753536" cy="13897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9632" y="1601416"/>
            <a:ext cx="7584179" cy="3312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2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16">
            <a:extLst>
              <a:ext uri="{FF2B5EF4-FFF2-40B4-BE49-F238E27FC236}">
                <a16:creationId xmlns:a16="http://schemas.microsoft.com/office/drawing/2014/main" id="{4E7126F0-F0C6-4604-AB56-D617D3ABB2E0}"/>
              </a:ext>
            </a:extLst>
          </p:cNvPr>
          <p:cNvSpPr/>
          <p:nvPr/>
        </p:nvSpPr>
        <p:spPr>
          <a:xfrm>
            <a:off x="12681" y="-27384"/>
            <a:ext cx="24384001" cy="13770768"/>
          </a:xfrm>
          <a:prstGeom prst="rect">
            <a:avLst/>
          </a:prstGeom>
          <a:solidFill>
            <a:srgbClr val="5ABEC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C9A7AE9-37B7-4B61-8D48-55F40F8CC6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02" t="27678" r="41711" b="23104"/>
          <a:stretch/>
        </p:blipFill>
        <p:spPr>
          <a:xfrm>
            <a:off x="0" y="1565412"/>
            <a:ext cx="15946384" cy="1058517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F4809D5-C34F-4BBD-99E8-CA6FF3EE4DEA}"/>
              </a:ext>
            </a:extLst>
          </p:cNvPr>
          <p:cNvSpPr/>
          <p:nvPr/>
        </p:nvSpPr>
        <p:spPr>
          <a:xfrm>
            <a:off x="15946384" y="7569888"/>
            <a:ext cx="8424935" cy="692881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18198038" y="10104755"/>
            <a:ext cx="4639540" cy="3611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20000"/>
              </a:lnSpc>
              <a:defRPr sz="6500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pPr>
            <a:r>
              <a:rPr dirty="0" err="1">
                <a:solidFill>
                  <a:srgbClr val="5ABEC1"/>
                </a:solidFill>
              </a:rPr>
              <a:t>Obrigada</a:t>
            </a:r>
            <a:endParaRPr dirty="0">
              <a:solidFill>
                <a:srgbClr val="5ABEC1"/>
              </a:solidFill>
            </a:endParaRPr>
          </a:p>
          <a:p>
            <a:pPr algn="l" defTabSz="457200">
              <a:defRPr sz="3000" b="1" spc="59">
                <a:solidFill>
                  <a:srgbClr val="FFFFFF"/>
                </a:solidFill>
                <a:latin typeface="Neutraface 2 Text"/>
                <a:ea typeface="Neutraface 2 Text"/>
                <a:cs typeface="Neutraface 2 Text"/>
                <a:sym typeface="Neutraface 2 Text"/>
              </a:defRPr>
            </a:pPr>
            <a:endParaRPr dirty="0">
              <a:solidFill>
                <a:srgbClr val="5ABEC1"/>
              </a:solidFill>
            </a:endParaRPr>
          </a:p>
          <a:p>
            <a:pPr algn="l" defTabSz="457200">
              <a:defRPr sz="3000" b="1" spc="59">
                <a:solidFill>
                  <a:srgbClr val="FFFFFF"/>
                </a:solidFill>
                <a:latin typeface="Neutraface 2 Text"/>
                <a:ea typeface="Neutraface 2 Text"/>
                <a:cs typeface="Neutraface 2 Text"/>
                <a:sym typeface="Neutraface 2 Text"/>
              </a:defRPr>
            </a:pPr>
            <a:r>
              <a:rPr lang="pt-BR" dirty="0">
                <a:solidFill>
                  <a:srgbClr val="5ABEC1"/>
                </a:solidFill>
              </a:rPr>
              <a:t>LAÍS RIBEIRO	</a:t>
            </a:r>
            <a:endParaRPr dirty="0">
              <a:solidFill>
                <a:srgbClr val="5ABEC1"/>
              </a:solidFill>
            </a:endParaRPr>
          </a:p>
          <a:p>
            <a:pPr algn="l" defTabSz="457200">
              <a:defRPr sz="3000" b="1" spc="59">
                <a:solidFill>
                  <a:srgbClr val="FFFFFF"/>
                </a:solidFill>
                <a:latin typeface="Neutraface 2 Text"/>
                <a:ea typeface="Neutraface 2 Text"/>
                <a:cs typeface="Neutraface 2 Text"/>
                <a:sym typeface="Neutraface 2 Text"/>
              </a:defRPr>
            </a:pPr>
            <a:r>
              <a:rPr dirty="0">
                <a:solidFill>
                  <a:srgbClr val="5ABEC1"/>
                </a:solidFill>
              </a:rPr>
              <a:t>(51) 9</a:t>
            </a:r>
            <a:r>
              <a:rPr lang="pt-BR" dirty="0">
                <a:solidFill>
                  <a:srgbClr val="5ABEC1"/>
                </a:solidFill>
              </a:rPr>
              <a:t>9974.5437</a:t>
            </a:r>
            <a:endParaRPr dirty="0">
              <a:solidFill>
                <a:srgbClr val="5ABEC1"/>
              </a:solidFill>
            </a:endParaRPr>
          </a:p>
          <a:p>
            <a:pPr algn="l" defTabSz="457200">
              <a:defRPr sz="3000" b="1" spc="59">
                <a:solidFill>
                  <a:srgbClr val="FFFFFF"/>
                </a:solidFill>
                <a:latin typeface="Neutraface 2 Text"/>
                <a:ea typeface="Neutraface 2 Text"/>
                <a:cs typeface="Neutraface 2 Text"/>
                <a:sym typeface="Neutraface 2 Text"/>
              </a:defRPr>
            </a:pPr>
            <a:r>
              <a:rPr lang="pt-BR" dirty="0">
                <a:solidFill>
                  <a:srgbClr val="5ABEC1"/>
                </a:solidFill>
              </a:rPr>
              <a:t>l</a:t>
            </a:r>
            <a:r>
              <a:rPr dirty="0">
                <a:solidFill>
                  <a:srgbClr val="5ABEC1"/>
                </a:solidFill>
              </a:rPr>
              <a:t>a</a:t>
            </a:r>
            <a:r>
              <a:rPr lang="pt-BR" dirty="0" err="1">
                <a:solidFill>
                  <a:srgbClr val="5ABEC1"/>
                </a:solidFill>
              </a:rPr>
              <a:t>is</a:t>
            </a:r>
            <a:r>
              <a:rPr dirty="0">
                <a:solidFill>
                  <a:srgbClr val="5ABEC1"/>
                </a:solidFill>
              </a:rPr>
              <a:t>@amoresimples.com.br</a:t>
            </a:r>
          </a:p>
          <a:p>
            <a:pPr algn="l" defTabSz="457200">
              <a:defRPr sz="3000" b="1">
                <a:solidFill>
                  <a:srgbClr val="FFFFFF"/>
                </a:solidFill>
                <a:latin typeface="Neutraface 2 Text"/>
                <a:ea typeface="Neutraface 2 Text"/>
                <a:cs typeface="Neutraface 2 Text"/>
                <a:sym typeface="Neutraface 2 Text"/>
              </a:defRPr>
            </a:pPr>
            <a:endParaRPr dirty="0"/>
          </a:p>
        </p:txBody>
      </p:sp>
      <p:pic>
        <p:nvPicPr>
          <p:cNvPr id="5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79712" y="8436726"/>
            <a:ext cx="3819210" cy="1668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5ABEC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6391896" y="742934"/>
            <a:ext cx="1185420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4000" b="1">
                <a:solidFill>
                  <a:srgbClr val="FDFDFD"/>
                </a:solidFill>
                <a:latin typeface="Neutraface 2 Text"/>
                <a:ea typeface="Neutraface 2 Text"/>
                <a:cs typeface="Neutraface 2 Text"/>
                <a:sym typeface="Neutraface 2 Text"/>
              </a:defRPr>
            </a:lvl1pPr>
          </a:lstStyle>
          <a:p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MERCADO DE CASAMENTOS BRASILEIRO</a:t>
            </a:r>
          </a:p>
        </p:txBody>
      </p:sp>
      <p:sp>
        <p:nvSpPr>
          <p:cNvPr id="124" name="Shape 124"/>
          <p:cNvSpPr/>
          <p:nvPr/>
        </p:nvSpPr>
        <p:spPr>
          <a:xfrm>
            <a:off x="2065295" y="6988650"/>
            <a:ext cx="6267742" cy="13029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lnSpc>
                <a:spcPct val="120000"/>
              </a:lnSpc>
              <a:defRPr sz="5500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pPr>
            <a:r>
              <a:rPr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faturamento</a:t>
            </a:r>
            <a:r>
              <a:rPr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</a:t>
            </a:r>
            <a:r>
              <a:rPr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defTabSz="457200">
              <a:defRPr sz="3000" b="1">
                <a:solidFill>
                  <a:srgbClr val="FFFFFF"/>
                </a:solidFill>
                <a:latin typeface="Neutraface 2 Text"/>
                <a:ea typeface="Neutraface 2 Text"/>
                <a:cs typeface="Neutraface 2 Text"/>
                <a:sym typeface="Neutraface 2 Text"/>
              </a:defRPr>
            </a:pP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Abrafesta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125" name="Shape 125"/>
          <p:cNvSpPr/>
          <p:nvPr/>
        </p:nvSpPr>
        <p:spPr>
          <a:xfrm>
            <a:off x="266055" y="3705149"/>
            <a:ext cx="6267741" cy="31803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16000">
                <a:solidFill>
                  <a:srgbClr val="378684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</a:lstStyle>
          <a:p>
            <a:r>
              <a:rPr sz="10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R$ 16 </a:t>
            </a:r>
            <a:endParaRPr lang="pt-BR" sz="10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sz="10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bilhões</a:t>
            </a:r>
            <a:r>
              <a:rPr sz="10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6" name="Shape 134"/>
          <p:cNvSpPr/>
          <p:nvPr/>
        </p:nvSpPr>
        <p:spPr>
          <a:xfrm>
            <a:off x="12411990" y="3013523"/>
            <a:ext cx="8486087" cy="47192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r" defTabSz="457200">
              <a:lnSpc>
                <a:spcPct val="80000"/>
              </a:lnSpc>
              <a:defRPr sz="10000">
                <a:solidFill>
                  <a:srgbClr val="378684"/>
                </a:solidFill>
                <a:latin typeface="Yeseva One"/>
                <a:ea typeface="Yeseva One"/>
                <a:cs typeface="Yeseva One"/>
                <a:sym typeface="Yeseva One"/>
              </a:defRPr>
            </a:pPr>
            <a:r>
              <a:rPr sz="7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Gera</a:t>
            </a:r>
            <a:r>
              <a:rPr lang="pt-BR" sz="75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çã</a:t>
            </a:r>
            <a:r>
              <a:rPr sz="7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Y</a:t>
            </a:r>
          </a:p>
          <a:p>
            <a:pPr algn="r" defTabSz="457200">
              <a:lnSpc>
                <a:spcPct val="80000"/>
              </a:lnSpc>
              <a:defRPr sz="10000">
                <a:solidFill>
                  <a:srgbClr val="378684"/>
                </a:solidFill>
                <a:latin typeface="Yeseva One"/>
                <a:ea typeface="Yeseva One"/>
                <a:cs typeface="Yeseva One"/>
                <a:sym typeface="Yeseva One"/>
              </a:defRPr>
            </a:pPr>
            <a:r>
              <a:rPr sz="7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</a:t>
            </a:r>
            <a:r>
              <a:rPr lang="pt-BR" sz="7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7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que </a:t>
            </a:r>
            <a:r>
              <a:rPr sz="75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</a:t>
            </a:r>
            <a:r>
              <a:rPr sz="7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75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casa:</a:t>
            </a:r>
            <a:r>
              <a:rPr sz="7500" b="1" dirty="0" err="1">
                <a:solidFill>
                  <a:srgbClr val="3786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mulheres</a:t>
            </a:r>
            <a:endParaRPr sz="7500" b="1" dirty="0">
              <a:solidFill>
                <a:srgbClr val="37868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defTabSz="457200">
              <a:lnSpc>
                <a:spcPct val="80000"/>
              </a:lnSpc>
              <a:defRPr sz="10000">
                <a:solidFill>
                  <a:srgbClr val="008684"/>
                </a:solidFill>
                <a:latin typeface="Yeseva One"/>
                <a:ea typeface="Yeseva One"/>
                <a:cs typeface="Yeseva One"/>
                <a:sym typeface="Yeseva One"/>
              </a:defRPr>
            </a:pPr>
            <a:r>
              <a:rPr sz="7500" b="1" dirty="0">
                <a:solidFill>
                  <a:srgbClr val="3786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20 a 29 </a:t>
            </a:r>
            <a:r>
              <a:rPr sz="7500" b="1" dirty="0" err="1">
                <a:solidFill>
                  <a:srgbClr val="3786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anos</a:t>
            </a:r>
            <a:r>
              <a:rPr sz="7500" b="1" dirty="0">
                <a:solidFill>
                  <a:srgbClr val="3786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</p:txBody>
      </p:sp>
      <p:sp>
        <p:nvSpPr>
          <p:cNvPr id="7" name="Shape 135"/>
          <p:cNvSpPr/>
          <p:nvPr/>
        </p:nvSpPr>
        <p:spPr>
          <a:xfrm>
            <a:off x="17111193" y="7773040"/>
            <a:ext cx="6757895" cy="25955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r" defTabSz="457200">
              <a:lnSpc>
                <a:spcPct val="120000"/>
              </a:lnSpc>
              <a:defRPr sz="5500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pPr>
            <a:r>
              <a:rPr dirty="0"/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45,7% do total de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registos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civis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algn="r" defTabSz="457200">
              <a:defRPr sz="3000" b="1">
                <a:solidFill>
                  <a:srgbClr val="FFFFFF"/>
                </a:solidFill>
                <a:latin typeface="Neutraface 2 Text"/>
                <a:ea typeface="Neutraface 2 Text"/>
                <a:cs typeface="Neutraface 2 Text"/>
                <a:sym typeface="Neutraface 2 Text"/>
              </a:defRPr>
            </a:pP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(IBGE)</a:t>
            </a:r>
          </a:p>
        </p:txBody>
      </p:sp>
      <p:sp>
        <p:nvSpPr>
          <p:cNvPr id="8" name="Shape 129">
            <a:extLst>
              <a:ext uri="{FF2B5EF4-FFF2-40B4-BE49-F238E27FC236}">
                <a16:creationId xmlns:a16="http://schemas.microsoft.com/office/drawing/2014/main" id="{36553E80-0A39-4551-932E-E1208B4D03A0}"/>
              </a:ext>
            </a:extLst>
          </p:cNvPr>
          <p:cNvSpPr/>
          <p:nvPr/>
        </p:nvSpPr>
        <p:spPr>
          <a:xfrm>
            <a:off x="5207224" y="8949182"/>
            <a:ext cx="11017224" cy="1641475"/>
          </a:xfrm>
          <a:prstGeom prst="rect">
            <a:avLst/>
          </a:prstGeom>
          <a:solidFill>
            <a:srgbClr val="7030A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>
              <a:defRPr sz="16000">
                <a:solidFill>
                  <a:srgbClr val="378684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</a:lstStyle>
          <a:p>
            <a:r>
              <a:rPr sz="10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de 1 </a:t>
            </a:r>
            <a:r>
              <a:rPr sz="10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milhão</a:t>
            </a:r>
            <a:r>
              <a:rPr sz="10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9" name="Shape 130">
            <a:extLst>
              <a:ext uri="{FF2B5EF4-FFF2-40B4-BE49-F238E27FC236}">
                <a16:creationId xmlns:a16="http://schemas.microsoft.com/office/drawing/2014/main" id="{D5D0DA83-9287-4022-8754-F9C3D6793AA4}"/>
              </a:ext>
            </a:extLst>
          </p:cNvPr>
          <p:cNvSpPr/>
          <p:nvPr/>
        </p:nvSpPr>
        <p:spPr>
          <a:xfrm>
            <a:off x="8552136" y="10590657"/>
            <a:ext cx="7288855" cy="1579920"/>
          </a:xfrm>
          <a:prstGeom prst="rect">
            <a:avLst/>
          </a:prstGeom>
          <a:solidFill>
            <a:srgbClr val="7030A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20000"/>
              </a:lnSpc>
              <a:defRPr sz="5500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defRPr>
            </a:pP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casamentos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defTabSz="457200">
              <a:defRPr sz="3000" b="1">
                <a:solidFill>
                  <a:srgbClr val="FFFFFF"/>
                </a:solidFill>
                <a:latin typeface="Neutraface 2 Text"/>
                <a:ea typeface="Neutraface 2 Text"/>
                <a:cs typeface="Neutraface 2 Text"/>
                <a:sym typeface="Neutraface 2 Text"/>
              </a:defRPr>
            </a:pP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Registros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Civil/IBGE)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9" presetClass="entr" fill="hold" grpId="0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9" presetClass="entr" fill="hold" grpId="0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00"/>
                            </p:stCondLst>
                            <p:childTnLst>
                              <p:par>
                                <p:cTn id="2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2" animBg="1" advAuto="0"/>
      <p:bldP spid="125" grpId="1" animBg="1" advAuto="0"/>
      <p:bldP spid="6" grpId="0" animBg="1" advAuto="0"/>
      <p:bldP spid="7" grpId="0" animBg="1" advAuto="0"/>
      <p:bldP spid="8" grpId="0" animBg="1" advAuto="0"/>
      <p:bldP spid="9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4247" y="-47389"/>
            <a:ext cx="24552494" cy="13810778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6066234" y="4649787"/>
            <a:ext cx="12251532" cy="44164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-131366" y="7037387"/>
            <a:ext cx="12505532" cy="1295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-6354366" y="9780587"/>
            <a:ext cx="12505532" cy="1295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6066234" y="7037387"/>
            <a:ext cx="168871" cy="71783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10447734" y="-97036"/>
            <a:ext cx="168871" cy="14744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7585134" y="-9388724"/>
            <a:ext cx="168871" cy="147446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14913173" y="4649787"/>
            <a:ext cx="12505532" cy="1295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12140672" y="6498927"/>
            <a:ext cx="1026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4000">
                <a:solidFill>
                  <a:srgbClr val="378684"/>
                </a:solidFill>
                <a:latin typeface="Yeseva One"/>
                <a:ea typeface="Yeseva One"/>
                <a:cs typeface="Yeseva One"/>
                <a:sym typeface="Yeseva One"/>
              </a:defRPr>
            </a:pP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Shape 257"/>
          <p:cNvSpPr/>
          <p:nvPr/>
        </p:nvSpPr>
        <p:spPr>
          <a:xfrm>
            <a:off x="6215336" y="5065893"/>
            <a:ext cx="12025336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defRPr sz="4000">
                <a:solidFill>
                  <a:srgbClr val="61BFC1"/>
                </a:solidFill>
                <a:latin typeface="Yeseva One"/>
                <a:ea typeface="Yeseva One"/>
                <a:cs typeface="Yeseva One"/>
                <a:sym typeface="Yeseva One"/>
              </a:defRPr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Sua marca pode se c</a:t>
            </a:r>
            <a:r>
              <a:rPr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omunicar</a:t>
            </a:r>
            <a:r>
              <a:rPr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 as </a:t>
            </a:r>
            <a:r>
              <a:rPr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leitoras</a:t>
            </a:r>
            <a:r>
              <a:rPr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CSG,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oferece</a:t>
            </a:r>
            <a:r>
              <a:rPr 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ndo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promoções</a:t>
            </a:r>
            <a:r>
              <a:rPr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lançamentos</a:t>
            </a:r>
            <a:r>
              <a:rPr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cupons</a:t>
            </a:r>
            <a:r>
              <a:rPr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exclusivos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defTabSz="457200">
              <a:defRPr sz="4000">
                <a:solidFill>
                  <a:srgbClr val="61BFC1"/>
                </a:solidFill>
                <a:latin typeface="Yeseva One"/>
                <a:ea typeface="Yeseva One"/>
                <a:cs typeface="Yeseva One"/>
                <a:sym typeface="Yeseva One"/>
              </a:defRPr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isso, </a:t>
            </a:r>
            <a:r>
              <a:rPr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impactar</a:t>
            </a:r>
            <a:r>
              <a:rPr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</a:t>
            </a:r>
            <a:r>
              <a:rPr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nova </a:t>
            </a:r>
            <a:r>
              <a:rPr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audiência</a:t>
            </a:r>
            <a:r>
              <a:rPr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 </a:t>
            </a:r>
            <a:r>
              <a:rPr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credibilidade</a:t>
            </a:r>
            <a:r>
              <a:rPr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criatividade</a:t>
            </a:r>
            <a:r>
              <a:rPr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inovação</a:t>
            </a:r>
            <a:r>
              <a:rPr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5ABEC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476307" y="3804431"/>
            <a:ext cx="7723883" cy="502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4000">
                <a:solidFill>
                  <a:srgbClr val="FDFDFD"/>
                </a:solidFill>
                <a:latin typeface="Yeseva One"/>
                <a:ea typeface="Yeseva One"/>
                <a:cs typeface="Yeseva One"/>
                <a:sym typeface="Yeseva One"/>
              </a:defRPr>
            </a:pPr>
            <a:r>
              <a:rPr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CASANDO SEM GRANA</a:t>
            </a:r>
          </a:p>
          <a:p>
            <a:pPr defTabSz="457200">
              <a:defRPr sz="4000">
                <a:solidFill>
                  <a:srgbClr val="FDFDFD"/>
                </a:solidFill>
                <a:latin typeface="Yeseva One"/>
                <a:ea typeface="Yeseva One"/>
                <a:cs typeface="Yeseva One"/>
                <a:sym typeface="Yeseva One"/>
              </a:defRPr>
            </a:pPr>
            <a:r>
              <a:rPr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um dos </a:t>
            </a:r>
            <a:r>
              <a:rPr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maiores</a:t>
            </a:r>
            <a:r>
              <a:rPr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blogs</a:t>
            </a:r>
          </a:p>
          <a:p>
            <a:pPr defTabSz="457200">
              <a:defRPr sz="4000">
                <a:solidFill>
                  <a:srgbClr val="FDFDFD"/>
                </a:solidFill>
                <a:latin typeface="Yeseva One"/>
                <a:ea typeface="Yeseva One"/>
                <a:cs typeface="Yeseva One"/>
                <a:sym typeface="Yeseva One"/>
              </a:defRPr>
            </a:pPr>
            <a:r>
              <a:rPr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casamento</a:t>
            </a:r>
            <a:r>
              <a:rPr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país</a:t>
            </a:r>
            <a:r>
              <a:rPr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defTabSz="457200">
              <a:defRPr sz="4000">
                <a:solidFill>
                  <a:srgbClr val="FDFDFD"/>
                </a:solidFill>
                <a:latin typeface="Yeseva One"/>
                <a:ea typeface="Yeseva One"/>
                <a:cs typeface="Yeseva One"/>
                <a:sym typeface="Yeseva One"/>
              </a:defRPr>
            </a:pPr>
            <a:r>
              <a:rPr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Focado</a:t>
            </a:r>
            <a:r>
              <a:rPr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</a:t>
            </a:r>
            <a:r>
              <a:rPr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noivas</a:t>
            </a:r>
            <a:endParaRPr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>
              <a:defRPr sz="4000">
                <a:solidFill>
                  <a:srgbClr val="FDFDFD"/>
                </a:solidFill>
                <a:latin typeface="Yeseva One"/>
                <a:ea typeface="Yeseva One"/>
                <a:cs typeface="Yeseva One"/>
                <a:sym typeface="Yeseva One"/>
              </a:defRPr>
            </a:pPr>
            <a:r>
              <a:rPr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</a:t>
            </a:r>
            <a:r>
              <a:rPr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tenham</a:t>
            </a:r>
            <a:r>
              <a:rPr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um </a:t>
            </a:r>
            <a:r>
              <a:rPr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orçamento</a:t>
            </a:r>
            <a:r>
              <a:rPr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limitado</a:t>
            </a:r>
            <a:r>
              <a:rPr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é 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líder</a:t>
            </a:r>
            <a:r>
              <a:rPr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dentre</a:t>
            </a:r>
            <a:endParaRPr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>
              <a:defRPr sz="4000">
                <a:solidFill>
                  <a:srgbClr val="FDFDFD"/>
                </a:solidFill>
                <a:latin typeface="Yeseva One"/>
                <a:ea typeface="Yeseva One"/>
                <a:cs typeface="Yeseva One"/>
                <a:sym typeface="Yeseva One"/>
              </a:defRPr>
            </a:pPr>
            <a:r>
              <a:rPr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</a:t>
            </a:r>
            <a:r>
              <a:rPr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canais</a:t>
            </a:r>
            <a:r>
              <a:rPr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similares</a:t>
            </a:r>
            <a:r>
              <a:rPr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187" name="pasted-image.tiff"/>
          <p:cNvPicPr>
            <a:picLocks noChangeAspect="1"/>
          </p:cNvPicPr>
          <p:nvPr/>
        </p:nvPicPr>
        <p:blipFill>
          <a:blip r:embed="rId2">
            <a:extLst/>
          </a:blip>
          <a:srcRect l="66554"/>
          <a:stretch>
            <a:fillRect/>
          </a:stretch>
        </p:blipFill>
        <p:spPr>
          <a:xfrm>
            <a:off x="3516460" y="9079014"/>
            <a:ext cx="1643579" cy="21462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AF5722E-5558-429E-8D2C-85730F502E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58" t="12594" r="10947" b="8658"/>
          <a:stretch/>
        </p:blipFill>
        <p:spPr>
          <a:xfrm>
            <a:off x="8756208" y="2609528"/>
            <a:ext cx="14322391" cy="7956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4768" y="-122337"/>
            <a:ext cx="24753536" cy="1389781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3" name="Group 193"/>
          <p:cNvGrpSpPr/>
          <p:nvPr/>
        </p:nvGrpSpPr>
        <p:grpSpPr>
          <a:xfrm>
            <a:off x="1665479" y="5190039"/>
            <a:ext cx="3351872" cy="3351872"/>
            <a:chOff x="0" y="0"/>
            <a:chExt cx="3351870" cy="3351870"/>
          </a:xfrm>
        </p:grpSpPr>
        <p:sp>
          <p:nvSpPr>
            <p:cNvPr id="190" name="Shape 190"/>
            <p:cNvSpPr/>
            <p:nvPr/>
          </p:nvSpPr>
          <p:spPr>
            <a:xfrm>
              <a:off x="0" y="0"/>
              <a:ext cx="3351870" cy="3351870"/>
            </a:xfrm>
            <a:prstGeom prst="rect">
              <a:avLst/>
            </a:prstGeom>
            <a:solidFill>
              <a:srgbClr val="5ABEC1">
                <a:alpha val="9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159277" y="140630"/>
              <a:ext cx="1350369" cy="15645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9500" spc="-285">
                  <a:solidFill>
                    <a:srgbClr val="FFFFFF"/>
                  </a:solidFill>
                  <a:latin typeface="Yeseva One"/>
                  <a:ea typeface="Yeseva One"/>
                  <a:cs typeface="Yeseva One"/>
                  <a:sym typeface="Yeseva One"/>
                </a:defRPr>
              </a:lvl1pPr>
            </a:lstStyle>
            <a:p>
              <a:r>
                <a:rPr lang="pt-BR" dirty="0"/>
                <a:t>10</a:t>
              </a:r>
              <a:endParaRPr dirty="0"/>
            </a:p>
          </p:txBody>
        </p:sp>
        <p:sp>
          <p:nvSpPr>
            <p:cNvPr id="192" name="Shape 192"/>
            <p:cNvSpPr/>
            <p:nvPr/>
          </p:nvSpPr>
          <p:spPr>
            <a:xfrm>
              <a:off x="299549" y="1579060"/>
              <a:ext cx="2382061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 defTabSz="457200">
                <a:lnSpc>
                  <a:spcPct val="80000"/>
                </a:lnSpc>
                <a:defRPr sz="2500" b="1">
                  <a:solidFill>
                    <a:srgbClr val="F3F9FA"/>
                  </a:solidFill>
                  <a:latin typeface="Neutraface 2 Text"/>
                  <a:ea typeface="Neutraface 2 Text"/>
                  <a:cs typeface="Neutraface 2 Text"/>
                  <a:sym typeface="Neutraface 2 Text"/>
                </a:defRPr>
              </a:lvl1pPr>
            </a:lstStyle>
            <a:p>
              <a:r>
                <a:rPr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ANOS NO AR</a:t>
              </a:r>
            </a:p>
          </p:txBody>
        </p:sp>
      </p:grpSp>
      <p:grpSp>
        <p:nvGrpSpPr>
          <p:cNvPr id="197" name="Group 197"/>
          <p:cNvGrpSpPr/>
          <p:nvPr/>
        </p:nvGrpSpPr>
        <p:grpSpPr>
          <a:xfrm>
            <a:off x="5203665" y="5190039"/>
            <a:ext cx="3351872" cy="3351872"/>
            <a:chOff x="0" y="0"/>
            <a:chExt cx="3351870" cy="3351870"/>
          </a:xfrm>
        </p:grpSpPr>
        <p:sp>
          <p:nvSpPr>
            <p:cNvPr id="194" name="Shape 194"/>
            <p:cNvSpPr/>
            <p:nvPr/>
          </p:nvSpPr>
          <p:spPr>
            <a:xfrm>
              <a:off x="0" y="0"/>
              <a:ext cx="3351870" cy="3351870"/>
            </a:xfrm>
            <a:prstGeom prst="rect">
              <a:avLst/>
            </a:prstGeom>
            <a:solidFill>
              <a:srgbClr val="5ABEC1">
                <a:alpha val="9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120298" y="140630"/>
              <a:ext cx="3043780" cy="15645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9500" spc="-285">
                  <a:solidFill>
                    <a:srgbClr val="FFFFFF"/>
                  </a:solidFill>
                  <a:latin typeface="Yeseva One"/>
                  <a:ea typeface="Yeseva One"/>
                  <a:cs typeface="Yeseva One"/>
                  <a:sym typeface="Yeseva One"/>
                </a:defRPr>
              </a:lvl1pPr>
            </a:lstStyle>
            <a:p>
              <a:r>
                <a:rPr lang="pt-BR" dirty="0"/>
                <a:t>420</a:t>
              </a:r>
              <a:r>
                <a:rPr dirty="0"/>
                <a:t>K</a:t>
              </a:r>
            </a:p>
          </p:txBody>
        </p:sp>
        <p:sp>
          <p:nvSpPr>
            <p:cNvPr id="196" name="Shape 196"/>
            <p:cNvSpPr/>
            <p:nvPr/>
          </p:nvSpPr>
          <p:spPr>
            <a:xfrm>
              <a:off x="260570" y="1579060"/>
              <a:ext cx="2516714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 defTabSz="457200">
                <a:lnSpc>
                  <a:spcPct val="80000"/>
                </a:lnSpc>
                <a:defRPr sz="2500" b="1">
                  <a:solidFill>
                    <a:srgbClr val="F3F9FA"/>
                  </a:solidFill>
                  <a:latin typeface="Neutraface 2 Text"/>
                  <a:ea typeface="Neutraface 2 Text"/>
                  <a:cs typeface="Neutraface 2 Text"/>
                  <a:sym typeface="Neutraface 2 Text"/>
                </a:defRPr>
              </a:lvl1pPr>
            </a:lstStyle>
            <a:p>
              <a:r>
                <a:rPr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PAGEVIEWS/</a:t>
              </a:r>
              <a:endPara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MÊS</a:t>
              </a:r>
            </a:p>
          </p:txBody>
        </p:sp>
      </p:grpSp>
      <p:grpSp>
        <p:nvGrpSpPr>
          <p:cNvPr id="201" name="Group 201"/>
          <p:cNvGrpSpPr/>
          <p:nvPr/>
        </p:nvGrpSpPr>
        <p:grpSpPr>
          <a:xfrm>
            <a:off x="8746972" y="5182065"/>
            <a:ext cx="3351872" cy="3351871"/>
            <a:chOff x="0" y="0"/>
            <a:chExt cx="3351870" cy="3351870"/>
          </a:xfrm>
        </p:grpSpPr>
        <p:sp>
          <p:nvSpPr>
            <p:cNvPr id="198" name="Shape 198"/>
            <p:cNvSpPr/>
            <p:nvPr/>
          </p:nvSpPr>
          <p:spPr>
            <a:xfrm>
              <a:off x="0" y="0"/>
              <a:ext cx="3351870" cy="3351870"/>
            </a:xfrm>
            <a:prstGeom prst="rect">
              <a:avLst/>
            </a:prstGeom>
            <a:solidFill>
              <a:srgbClr val="5ABEC1">
                <a:alpha val="9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08163" y="148111"/>
              <a:ext cx="2939585" cy="15645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9500" spc="-285">
                  <a:solidFill>
                    <a:srgbClr val="FFFFFF"/>
                  </a:solidFill>
                  <a:latin typeface="Yeseva One"/>
                  <a:ea typeface="Yeseva One"/>
                  <a:cs typeface="Yeseva One"/>
                  <a:sym typeface="Yeseva One"/>
                </a:defRPr>
              </a:lvl1pPr>
            </a:lstStyle>
            <a:p>
              <a:r>
                <a:rPr lang="pt-BR" dirty="0"/>
                <a:t>258</a:t>
              </a:r>
              <a:r>
                <a:rPr dirty="0"/>
                <a:t>K</a:t>
              </a:r>
            </a:p>
          </p:txBody>
        </p:sp>
        <p:sp>
          <p:nvSpPr>
            <p:cNvPr id="200" name="Shape 200"/>
            <p:cNvSpPr/>
            <p:nvPr/>
          </p:nvSpPr>
          <p:spPr>
            <a:xfrm>
              <a:off x="202755" y="1578567"/>
              <a:ext cx="2592054" cy="725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 algn="l" defTabSz="457200">
                <a:lnSpc>
                  <a:spcPct val="80000"/>
                </a:lnSpc>
                <a:defRPr sz="2500" b="1">
                  <a:solidFill>
                    <a:srgbClr val="F3F9FA"/>
                  </a:solidFill>
                  <a:latin typeface="Neutraface 2 Text"/>
                  <a:ea typeface="Neutraface 2 Text"/>
                  <a:cs typeface="Neutraface 2 Text"/>
                  <a:sym typeface="Neutraface 2 Text"/>
                </a:defRPr>
              </a:pPr>
              <a:r>
                <a:rPr lang="pt-BR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VISITAS</a:t>
              </a:r>
              <a:r>
                <a:rPr sz="2500" b="1" dirty="0">
                  <a:solidFill>
                    <a:srgbClr val="F3F9F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Neutraface 2 Text"/>
                </a:rPr>
                <a:t>/MÊS</a:t>
              </a:r>
            </a:p>
            <a:p>
              <a:pPr algn="l" defTabSz="457200">
                <a:lnSpc>
                  <a:spcPct val="80000"/>
                </a:lnSpc>
                <a:defRPr sz="2500" b="1">
                  <a:solidFill>
                    <a:srgbClr val="F3F9FA"/>
                  </a:solidFill>
                  <a:latin typeface="Neutraface 2 Text"/>
                  <a:ea typeface="Neutraface 2 Text"/>
                  <a:cs typeface="Neutraface 2 Text"/>
                  <a:sym typeface="Neutraface 2 Text"/>
                </a:defRPr>
              </a:pPr>
              <a:endParaRPr dirty="0"/>
            </a:p>
          </p:txBody>
        </p:sp>
      </p:grpSp>
      <p:grpSp>
        <p:nvGrpSpPr>
          <p:cNvPr id="205" name="Group 205"/>
          <p:cNvGrpSpPr/>
          <p:nvPr/>
        </p:nvGrpSpPr>
        <p:grpSpPr>
          <a:xfrm>
            <a:off x="12285157" y="5182065"/>
            <a:ext cx="3351872" cy="3351871"/>
            <a:chOff x="0" y="0"/>
            <a:chExt cx="3351870" cy="3351870"/>
          </a:xfrm>
        </p:grpSpPr>
        <p:sp>
          <p:nvSpPr>
            <p:cNvPr id="202" name="Shape 202"/>
            <p:cNvSpPr/>
            <p:nvPr/>
          </p:nvSpPr>
          <p:spPr>
            <a:xfrm>
              <a:off x="0" y="0"/>
              <a:ext cx="3351870" cy="3351870"/>
            </a:xfrm>
            <a:prstGeom prst="rect">
              <a:avLst/>
            </a:prstGeom>
            <a:solidFill>
              <a:srgbClr val="5ABEC1">
                <a:alpha val="9037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4670" y="140136"/>
              <a:ext cx="3226547" cy="15645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defRPr sz="9500" spc="-285">
                  <a:solidFill>
                    <a:srgbClr val="FFFFFF"/>
                  </a:solidFill>
                  <a:latin typeface="Yeseva One"/>
                  <a:ea typeface="Yeseva One"/>
                  <a:cs typeface="Yeseva One"/>
                  <a:sym typeface="Yeseva One"/>
                </a:defRPr>
              </a:lvl1pPr>
            </a:lstStyle>
            <a:p>
              <a:r>
                <a:rPr lang="pt-BR" dirty="0"/>
                <a:t>+2k</a:t>
              </a:r>
              <a:endParaRPr dirty="0"/>
            </a:p>
          </p:txBody>
        </p:sp>
        <p:sp>
          <p:nvSpPr>
            <p:cNvPr id="204" name="Shape 204"/>
            <p:cNvSpPr/>
            <p:nvPr/>
          </p:nvSpPr>
          <p:spPr>
            <a:xfrm>
              <a:off x="82134" y="1578567"/>
              <a:ext cx="3137075" cy="1025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 algn="l" defTabSz="457200">
                <a:lnSpc>
                  <a:spcPct val="80000"/>
                </a:lnSpc>
                <a:defRPr sz="2500" b="1">
                  <a:solidFill>
                    <a:srgbClr val="F3F9FA"/>
                  </a:solidFill>
                  <a:latin typeface="Neutraface 2 Text"/>
                  <a:ea typeface="Neutraface 2 Text"/>
                  <a:cs typeface="Neutraface 2 Text"/>
                  <a:sym typeface="Neutraface 2 Text"/>
                </a:defRPr>
              </a:pPr>
              <a:r>
                <a:rPr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POSTS GERADOS</a:t>
              </a:r>
            </a:p>
            <a:p>
              <a:pPr algn="l" defTabSz="457200">
                <a:lnSpc>
                  <a:spcPct val="80000"/>
                </a:lnSpc>
                <a:defRPr sz="2500" b="1">
                  <a:solidFill>
                    <a:srgbClr val="F3F9FA"/>
                  </a:solidFill>
                  <a:latin typeface="Neutraface 2 Text"/>
                  <a:ea typeface="Neutraface 2 Text"/>
                  <a:cs typeface="Neutraface 2 Text"/>
                  <a:sym typeface="Neutraface 2 Text"/>
                </a:defRPr>
              </a:pPr>
              <a:endParaRPr dirty="0"/>
            </a:p>
            <a:p>
              <a:pPr algn="l" defTabSz="457200">
                <a:lnSpc>
                  <a:spcPct val="80000"/>
                </a:lnSpc>
                <a:defRPr sz="2500" b="1">
                  <a:solidFill>
                    <a:srgbClr val="F3F9FA"/>
                  </a:solidFill>
                  <a:latin typeface="Neutraface 2 Text"/>
                  <a:ea typeface="Neutraface 2 Text"/>
                  <a:cs typeface="Neutraface 2 Text"/>
                  <a:sym typeface="Neutraface 2 Text"/>
                </a:defRPr>
              </a:pPr>
              <a:endParaRPr dirty="0"/>
            </a:p>
          </p:txBody>
        </p:sp>
      </p:grpSp>
      <p:grpSp>
        <p:nvGrpSpPr>
          <p:cNvPr id="213" name="Group 213"/>
          <p:cNvGrpSpPr/>
          <p:nvPr/>
        </p:nvGrpSpPr>
        <p:grpSpPr>
          <a:xfrm>
            <a:off x="15882251" y="5182065"/>
            <a:ext cx="3351872" cy="3351871"/>
            <a:chOff x="0" y="0"/>
            <a:chExt cx="3351870" cy="3351870"/>
          </a:xfrm>
        </p:grpSpPr>
        <p:sp>
          <p:nvSpPr>
            <p:cNvPr id="210" name="Shape 210"/>
            <p:cNvSpPr/>
            <p:nvPr/>
          </p:nvSpPr>
          <p:spPr>
            <a:xfrm>
              <a:off x="0" y="0"/>
              <a:ext cx="3351870" cy="3351870"/>
            </a:xfrm>
            <a:prstGeom prst="rect">
              <a:avLst/>
            </a:prstGeom>
            <a:solidFill>
              <a:srgbClr val="5ABEC1">
                <a:alpha val="9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87470" y="140136"/>
              <a:ext cx="2891495" cy="15645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9500" spc="-285">
                  <a:solidFill>
                    <a:srgbClr val="FFFFFF"/>
                  </a:solidFill>
                  <a:latin typeface="Yeseva One"/>
                  <a:ea typeface="Yeseva One"/>
                  <a:cs typeface="Yeseva One"/>
                  <a:sym typeface="Yeseva One"/>
                </a:defRPr>
              </a:lvl1pPr>
            </a:lstStyle>
            <a:p>
              <a:r>
                <a:rPr lang="pt-BR" dirty="0"/>
                <a:t>522</a:t>
              </a:r>
              <a:r>
                <a:rPr dirty="0"/>
                <a:t>K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176942" y="1578567"/>
              <a:ext cx="2047034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 algn="l" defTabSz="457200">
                <a:lnSpc>
                  <a:spcPct val="80000"/>
                </a:lnSpc>
                <a:defRPr sz="2500" b="1">
                  <a:solidFill>
                    <a:srgbClr val="F3F9FA"/>
                  </a:solidFill>
                  <a:latin typeface="Neutraface 2 Text"/>
                  <a:ea typeface="Neutraface 2 Text"/>
                  <a:cs typeface="Neutraface 2 Text"/>
                  <a:sym typeface="Neutraface 2 Text"/>
                </a:defRPr>
              </a:pPr>
              <a:r>
                <a:rPr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FÃS </a:t>
              </a:r>
              <a:r>
                <a:rPr lang="pt-BR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NO </a:t>
              </a:r>
            </a:p>
            <a:p>
              <a:pPr algn="l" defTabSz="457200">
                <a:lnSpc>
                  <a:spcPct val="80000"/>
                </a:lnSpc>
                <a:defRPr sz="2500" b="1">
                  <a:solidFill>
                    <a:srgbClr val="F3F9FA"/>
                  </a:solidFill>
                  <a:latin typeface="Neutraface 2 Text"/>
                  <a:ea typeface="Neutraface 2 Text"/>
                  <a:cs typeface="Neutraface 2 Text"/>
                  <a:sym typeface="Neutraface 2 Text"/>
                </a:defRPr>
              </a:pPr>
              <a:r>
                <a:rPr lang="pt-BR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FACEBOOK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14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37505" y="2696024"/>
            <a:ext cx="5308989" cy="23186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" name="Group 213">
            <a:extLst>
              <a:ext uri="{FF2B5EF4-FFF2-40B4-BE49-F238E27FC236}">
                <a16:creationId xmlns:a16="http://schemas.microsoft.com/office/drawing/2014/main" id="{1E64EC3A-A4DF-4F81-A2C4-89FFE823E227}"/>
              </a:ext>
            </a:extLst>
          </p:cNvPr>
          <p:cNvGrpSpPr/>
          <p:nvPr/>
        </p:nvGrpSpPr>
        <p:grpSpPr>
          <a:xfrm>
            <a:off x="19513745" y="5218771"/>
            <a:ext cx="3351871" cy="3351871"/>
            <a:chOff x="0" y="0"/>
            <a:chExt cx="3351870" cy="3351870"/>
          </a:xfrm>
        </p:grpSpPr>
        <p:sp>
          <p:nvSpPr>
            <p:cNvPr id="29" name="Shape 210">
              <a:extLst>
                <a:ext uri="{FF2B5EF4-FFF2-40B4-BE49-F238E27FC236}">
                  <a16:creationId xmlns:a16="http://schemas.microsoft.com/office/drawing/2014/main" id="{DE6FA20C-8681-48E1-BFC1-4495BA1ED01F}"/>
                </a:ext>
              </a:extLst>
            </p:cNvPr>
            <p:cNvSpPr/>
            <p:nvPr/>
          </p:nvSpPr>
          <p:spPr>
            <a:xfrm>
              <a:off x="0" y="0"/>
              <a:ext cx="3351870" cy="3351870"/>
            </a:xfrm>
            <a:prstGeom prst="rect">
              <a:avLst/>
            </a:prstGeom>
            <a:solidFill>
              <a:srgbClr val="5ABEC1">
                <a:alpha val="9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" name="Shape 211">
              <a:extLst>
                <a:ext uri="{FF2B5EF4-FFF2-40B4-BE49-F238E27FC236}">
                  <a16:creationId xmlns:a16="http://schemas.microsoft.com/office/drawing/2014/main" id="{6182AA88-C122-4900-9CBF-E4E5AEDBEFB7}"/>
                </a:ext>
              </a:extLst>
            </p:cNvPr>
            <p:cNvSpPr/>
            <p:nvPr/>
          </p:nvSpPr>
          <p:spPr>
            <a:xfrm>
              <a:off x="87470" y="140136"/>
              <a:ext cx="2769667" cy="15645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9500" spc="-285">
                  <a:solidFill>
                    <a:srgbClr val="FFFFFF"/>
                  </a:solidFill>
                  <a:latin typeface="Yeseva One"/>
                  <a:ea typeface="Yeseva One"/>
                  <a:cs typeface="Yeseva One"/>
                  <a:sym typeface="Yeseva One"/>
                </a:defRPr>
              </a:lvl1pPr>
            </a:lstStyle>
            <a:p>
              <a:r>
                <a:rPr lang="pt-BR" dirty="0"/>
                <a:t>163</a:t>
              </a:r>
              <a:r>
                <a:rPr dirty="0"/>
                <a:t>K</a:t>
              </a:r>
            </a:p>
          </p:txBody>
        </p:sp>
        <p:sp>
          <p:nvSpPr>
            <p:cNvPr id="31" name="Shape 212">
              <a:extLst>
                <a:ext uri="{FF2B5EF4-FFF2-40B4-BE49-F238E27FC236}">
                  <a16:creationId xmlns:a16="http://schemas.microsoft.com/office/drawing/2014/main" id="{28610014-9AFC-4A98-9014-D5DDCA8679D4}"/>
                </a:ext>
              </a:extLst>
            </p:cNvPr>
            <p:cNvSpPr/>
            <p:nvPr/>
          </p:nvSpPr>
          <p:spPr>
            <a:xfrm>
              <a:off x="176942" y="1578567"/>
              <a:ext cx="2957540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 algn="l" defTabSz="457200">
                <a:lnSpc>
                  <a:spcPct val="80000"/>
                </a:lnSpc>
                <a:defRPr sz="2500" b="1">
                  <a:solidFill>
                    <a:srgbClr val="F3F9FA"/>
                  </a:solidFill>
                  <a:latin typeface="Neutraface 2 Text"/>
                  <a:ea typeface="Neutraface 2 Text"/>
                  <a:cs typeface="Neutraface 2 Text"/>
                  <a:sym typeface="Neutraface 2 Text"/>
                </a:defRPr>
              </a:pPr>
              <a:r>
                <a:rPr lang="pt-BR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SEGUIDORAS </a:t>
              </a:r>
            </a:p>
            <a:p>
              <a:pPr algn="l" defTabSz="457200">
                <a:lnSpc>
                  <a:spcPct val="80000"/>
                </a:lnSpc>
                <a:defRPr sz="2500" b="1">
                  <a:solidFill>
                    <a:srgbClr val="F3F9FA"/>
                  </a:solidFill>
                  <a:latin typeface="Neutraface 2 Text"/>
                  <a:ea typeface="Neutraface 2 Text"/>
                  <a:cs typeface="Neutraface 2 Text"/>
                  <a:sym typeface="Neutraface 2 Text"/>
                </a:defRPr>
              </a:pPr>
              <a:r>
                <a:rPr lang="pt-BR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 INSTAGRAM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1" animBg="1" advAuto="0"/>
      <p:bldP spid="197" grpId="2" animBg="1" advAuto="0"/>
      <p:bldP spid="201" grpId="3" animBg="1" advAuto="0"/>
      <p:bldP spid="205" grpId="4" animBg="1" advAuto="0"/>
      <p:bldP spid="213" grpId="6" animBg="1" advAuto="0"/>
      <p:bldP spid="28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-1" y="-54768"/>
            <a:ext cx="24384001" cy="13770768"/>
          </a:xfrm>
          <a:prstGeom prst="rect">
            <a:avLst/>
          </a:prstGeom>
          <a:solidFill>
            <a:srgbClr val="5ABEC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5279232" y="12354821"/>
            <a:ext cx="1420546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defRPr sz="4000">
                <a:solidFill>
                  <a:srgbClr val="FDFDFD"/>
                </a:solidFill>
                <a:latin typeface="Yeseva One"/>
                <a:ea typeface="Yeseva One"/>
                <a:cs typeface="Yeseva One"/>
                <a:sym typeface="Yeseva One"/>
              </a:defRPr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Dados de 1º/01/2017 a 31/01/2019</a:t>
            </a:r>
          </a:p>
          <a:p>
            <a:pPr defTabSz="457200">
              <a:defRPr sz="4000">
                <a:solidFill>
                  <a:srgbClr val="FDFDFD"/>
                </a:solidFill>
                <a:latin typeface="Yeseva One"/>
                <a:ea typeface="Yeseva One"/>
                <a:cs typeface="Yeseva One"/>
                <a:sym typeface="Yeseva One"/>
              </a:defRPr>
            </a:pP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hape 138"/>
          <p:cNvSpPr/>
          <p:nvPr/>
        </p:nvSpPr>
        <p:spPr>
          <a:xfrm>
            <a:off x="6950987" y="681191"/>
            <a:ext cx="1048203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4000" b="1">
                <a:solidFill>
                  <a:srgbClr val="FDFDFD"/>
                </a:solidFill>
                <a:latin typeface="Neutraface 2 Text"/>
                <a:ea typeface="Neutraface 2 Text"/>
                <a:cs typeface="Neutraface 2 Text"/>
                <a:sym typeface="Neutraface 2 Text"/>
              </a:defRPr>
            </a:lvl1pPr>
          </a:lstStyle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ACESSOS NOS DOIS ÚLTIMOS ANOS</a:t>
            </a:r>
            <a:endParaRPr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3A5F0A2-C173-4B39-98A5-9DD9DACFAA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41" t="8518" r="4065" b="4857"/>
          <a:stretch/>
        </p:blipFill>
        <p:spPr>
          <a:xfrm>
            <a:off x="4415134" y="2152354"/>
            <a:ext cx="15553728" cy="9505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674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>
          <a:xfrm>
            <a:off x="5156200" y="7620000"/>
            <a:ext cx="15723593" cy="3067150"/>
          </a:xfrm>
          <a:prstGeom prst="rect">
            <a:avLst/>
          </a:prstGeom>
          <a:solidFill>
            <a:srgbClr val="61BFC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71" name="FUNDO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360" y="0"/>
            <a:ext cx="24384000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220"/>
          <p:cNvSpPr/>
          <p:nvPr/>
        </p:nvSpPr>
        <p:spPr>
          <a:xfrm>
            <a:off x="10247784" y="762516"/>
            <a:ext cx="232435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4000" b="1">
                <a:solidFill>
                  <a:srgbClr val="FDFDFD"/>
                </a:solidFill>
                <a:latin typeface="Neutraface 2 Text"/>
                <a:ea typeface="Neutraface 2 Text"/>
                <a:cs typeface="Neutraface 2 Text"/>
                <a:sym typeface="Neutraface 2 Text"/>
              </a:defRPr>
            </a:lvl1pPr>
          </a:lstStyle>
          <a:p>
            <a:r>
              <a:rPr lang="pt-BR" dirty="0">
                <a:solidFill>
                  <a:srgbClr val="046B97"/>
                </a:solidFill>
              </a:rPr>
              <a:t>GÊNERO</a:t>
            </a:r>
            <a:endParaRPr dirty="0">
              <a:solidFill>
                <a:srgbClr val="046B97"/>
              </a:solidFill>
            </a:endParaRPr>
          </a:p>
        </p:txBody>
      </p:sp>
      <p:sp>
        <p:nvSpPr>
          <p:cNvPr id="13" name="Shape 220"/>
          <p:cNvSpPr/>
          <p:nvPr/>
        </p:nvSpPr>
        <p:spPr>
          <a:xfrm>
            <a:off x="5312802" y="8246208"/>
            <a:ext cx="334707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4000" b="1">
                <a:solidFill>
                  <a:srgbClr val="FDFDFD"/>
                </a:solidFill>
                <a:latin typeface="Neutraface 2 Text"/>
                <a:ea typeface="Neutraface 2 Text"/>
                <a:cs typeface="Neutraface 2 Text"/>
                <a:sym typeface="Neutraface 2 Text"/>
              </a:defRPr>
            </a:lvl1pPr>
          </a:lstStyle>
          <a:p>
            <a:r>
              <a:rPr lang="pt-BR" dirty="0">
                <a:solidFill>
                  <a:srgbClr val="046B97"/>
                </a:solidFill>
              </a:rPr>
              <a:t>INTERESSES</a:t>
            </a:r>
            <a:endParaRPr dirty="0">
              <a:solidFill>
                <a:srgbClr val="046B97"/>
              </a:solidFill>
            </a:endParaRPr>
          </a:p>
        </p:txBody>
      </p:sp>
      <p:sp>
        <p:nvSpPr>
          <p:cNvPr id="14" name="Shape 220"/>
          <p:cNvSpPr/>
          <p:nvPr/>
        </p:nvSpPr>
        <p:spPr>
          <a:xfrm>
            <a:off x="2474655" y="762515"/>
            <a:ext cx="369011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4000" b="1">
                <a:solidFill>
                  <a:srgbClr val="FDFDFD"/>
                </a:solidFill>
                <a:latin typeface="Neutraface 2 Text"/>
                <a:ea typeface="Neutraface 2 Text"/>
                <a:cs typeface="Neutraface 2 Text"/>
                <a:sym typeface="Neutraface 2 Text"/>
              </a:defRPr>
            </a:lvl1pPr>
          </a:lstStyle>
          <a:p>
            <a:r>
              <a:rPr lang="pt-BR" dirty="0">
                <a:solidFill>
                  <a:srgbClr val="046B97"/>
                </a:solidFill>
              </a:rPr>
              <a:t>FAIXA ETÁRIA</a:t>
            </a:r>
            <a:endParaRPr dirty="0">
              <a:solidFill>
                <a:srgbClr val="046B97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B5565D8-F5AA-4082-B81E-D90BFC760B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55" t="21157" r="4371" b="23898"/>
          <a:stretch/>
        </p:blipFill>
        <p:spPr>
          <a:xfrm>
            <a:off x="699386" y="1814557"/>
            <a:ext cx="14689631" cy="5941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E5156FB-D264-49F3-A891-3D724314CD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62" t="31023" r="1851" b="21206"/>
          <a:stretch/>
        </p:blipFill>
        <p:spPr>
          <a:xfrm>
            <a:off x="4395051" y="8945403"/>
            <a:ext cx="12725318" cy="4349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FUNDO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360" y="0"/>
            <a:ext cx="24384000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220"/>
          <p:cNvSpPr/>
          <p:nvPr/>
        </p:nvSpPr>
        <p:spPr>
          <a:xfrm>
            <a:off x="943777" y="419019"/>
            <a:ext cx="383278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4000" b="1">
                <a:solidFill>
                  <a:srgbClr val="FDFDFD"/>
                </a:solidFill>
                <a:latin typeface="Neutraface 2 Text"/>
                <a:ea typeface="Neutraface 2 Text"/>
                <a:cs typeface="Neutraface 2 Text"/>
                <a:sym typeface="Neutraface 2 Text"/>
              </a:defRPr>
            </a:lvl1pPr>
          </a:lstStyle>
          <a:p>
            <a:r>
              <a:rPr lang="pt-BR" dirty="0">
                <a:solidFill>
                  <a:srgbClr val="046B97"/>
                </a:solidFill>
              </a:rPr>
              <a:t>LOCALIZAÇÃO</a:t>
            </a:r>
            <a:endParaRPr dirty="0">
              <a:solidFill>
                <a:srgbClr val="046B97"/>
              </a:solidFill>
            </a:endParaRPr>
          </a:p>
        </p:txBody>
      </p:sp>
      <p:sp>
        <p:nvSpPr>
          <p:cNvPr id="10" name="Shape 220"/>
          <p:cNvSpPr/>
          <p:nvPr/>
        </p:nvSpPr>
        <p:spPr>
          <a:xfrm>
            <a:off x="814736" y="8657642"/>
            <a:ext cx="409086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4000" b="1">
                <a:solidFill>
                  <a:srgbClr val="FDFDFD"/>
                </a:solidFill>
                <a:latin typeface="Neutraface 2 Text"/>
                <a:ea typeface="Neutraface 2 Text"/>
                <a:cs typeface="Neutraface 2 Text"/>
                <a:sym typeface="Neutraface 2 Text"/>
              </a:defRPr>
            </a:lvl1pPr>
          </a:lstStyle>
          <a:p>
            <a:r>
              <a:rPr lang="pt-BR" dirty="0">
                <a:solidFill>
                  <a:srgbClr val="046B97"/>
                </a:solidFill>
              </a:rPr>
              <a:t>ENGAJAMENTO</a:t>
            </a:r>
            <a:endParaRPr dirty="0">
              <a:solidFill>
                <a:srgbClr val="046B97"/>
              </a:solidFill>
            </a:endParaRPr>
          </a:p>
        </p:txBody>
      </p:sp>
      <p:sp>
        <p:nvSpPr>
          <p:cNvPr id="11" name="Shape 220"/>
          <p:cNvSpPr/>
          <p:nvPr/>
        </p:nvSpPr>
        <p:spPr>
          <a:xfrm>
            <a:off x="12918922" y="6003698"/>
            <a:ext cx="352019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4000" b="1">
                <a:solidFill>
                  <a:srgbClr val="FDFDFD"/>
                </a:solidFill>
                <a:latin typeface="Neutraface 2 Text"/>
                <a:ea typeface="Neutraface 2 Text"/>
                <a:cs typeface="Neutraface 2 Text"/>
                <a:sym typeface="Neutraface 2 Text"/>
              </a:defRPr>
            </a:lvl1pPr>
          </a:lstStyle>
          <a:p>
            <a:r>
              <a:rPr lang="pt-BR" dirty="0">
                <a:solidFill>
                  <a:srgbClr val="046B97"/>
                </a:solidFill>
              </a:rPr>
              <a:t>TECNOLOGIA</a:t>
            </a:r>
            <a:endParaRPr dirty="0">
              <a:solidFill>
                <a:srgbClr val="046B97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CBF44AA-1E5B-4BBD-AEEF-B53ED140D1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96" t="34614" r="51198" b="14932"/>
          <a:stretch/>
        </p:blipFill>
        <p:spPr>
          <a:xfrm>
            <a:off x="2714776" y="1139124"/>
            <a:ext cx="7128792" cy="6830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FF36EBB-7AE6-443A-8016-9A9B89ECCB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76" t="53658" r="40605" b="17210"/>
          <a:stretch/>
        </p:blipFill>
        <p:spPr>
          <a:xfrm>
            <a:off x="12848480" y="7212568"/>
            <a:ext cx="9937104" cy="4326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047BFAD-ADEC-45FE-82FD-E2CF19FC3C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347" t="29345" r="6515" b="19181"/>
          <a:stretch/>
        </p:blipFill>
        <p:spPr>
          <a:xfrm>
            <a:off x="1509953" y="9531568"/>
            <a:ext cx="9906355" cy="3765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320812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4BFC27DC-C413-4975-BAFC-D8452230E16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6312441-1D22-40F2-B5BE-5F2324750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780B8D-2C31-4EC3-8C92-83CDAF7F7CE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FUNDO1.jpg">
            <a:extLst>
              <a:ext uri="{FF2B5EF4-FFF2-40B4-BE49-F238E27FC236}">
                <a16:creationId xmlns:a16="http://schemas.microsoft.com/office/drawing/2014/main" id="{912C15BE-A83B-47B8-AAA0-B9D016130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360" y="0"/>
            <a:ext cx="24384000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25">
            <a:extLst>
              <a:ext uri="{FF2B5EF4-FFF2-40B4-BE49-F238E27FC236}">
                <a16:creationId xmlns:a16="http://schemas.microsoft.com/office/drawing/2014/main" id="{CE0C07D5-78B3-4142-8A7F-F05176F902B6}"/>
              </a:ext>
            </a:extLst>
          </p:cNvPr>
          <p:cNvSpPr/>
          <p:nvPr/>
        </p:nvSpPr>
        <p:spPr>
          <a:xfrm>
            <a:off x="1289678" y="737320"/>
            <a:ext cx="16518946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16000">
                <a:solidFill>
                  <a:srgbClr val="378684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</a:lstStyle>
          <a:p>
            <a:r>
              <a:rPr lang="pt-BR" sz="7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FORMATOS COMERCIAIS 2019</a:t>
            </a:r>
            <a:endParaRPr sz="7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4F5E8241-7CEC-4998-AE22-5E388A0A6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842778"/>
              </p:ext>
            </p:extLst>
          </p:nvPr>
        </p:nvGraphicFramePr>
        <p:xfrm>
          <a:off x="1534816" y="2536393"/>
          <a:ext cx="17065896" cy="104552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val="1746011661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1858376667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3936015137"/>
                    </a:ext>
                  </a:extLst>
                </a:gridCol>
              </a:tblGrid>
              <a:tr h="929307">
                <a:tc>
                  <a:txBody>
                    <a:bodyPr/>
                    <a:lstStyle/>
                    <a:p>
                      <a:endParaRPr lang="pt-BR" sz="3200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pt-BR" sz="3200" b="1" dirty="0">
                          <a:solidFill>
                            <a:schemeClr val="bg1"/>
                          </a:solidFill>
                        </a:rPr>
                        <a:t>Formato Comercial</a:t>
                      </a:r>
                    </a:p>
                  </a:txBody>
                  <a:tcPr anchor="ctr">
                    <a:solidFill>
                      <a:srgbClr val="046B97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3200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pt-BR" sz="3200" b="1" dirty="0">
                          <a:solidFill>
                            <a:schemeClr val="bg1"/>
                          </a:solidFill>
                        </a:rPr>
                        <a:t>Quantidade</a:t>
                      </a:r>
                    </a:p>
                  </a:txBody>
                  <a:tcPr anchor="ctr">
                    <a:solidFill>
                      <a:srgbClr val="046B97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3200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pt-BR" sz="3200" b="1" dirty="0">
                          <a:solidFill>
                            <a:schemeClr val="bg1"/>
                          </a:solidFill>
                        </a:rPr>
                        <a:t>Investimento</a:t>
                      </a:r>
                    </a:p>
                  </a:txBody>
                  <a:tcPr anchor="ctr">
                    <a:solidFill>
                      <a:srgbClr val="046B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064399"/>
                  </a:ext>
                </a:extLst>
              </a:tr>
              <a:tr h="1008962">
                <a:tc>
                  <a:txBody>
                    <a:bodyPr/>
                    <a:lstStyle/>
                    <a:p>
                      <a:r>
                        <a:rPr lang="pt-BR" sz="3200" b="1" dirty="0">
                          <a:solidFill>
                            <a:srgbClr val="378684"/>
                          </a:solidFill>
                        </a:rPr>
                        <a:t>COMBO 1 INSTAGRAM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800" b="1" dirty="0">
                          <a:solidFill>
                            <a:srgbClr val="378684"/>
                          </a:solidFill>
                        </a:rPr>
                        <a:t>2 postagens no feed</a:t>
                      </a:r>
                    </a:p>
                    <a:p>
                      <a:r>
                        <a:rPr lang="pt-BR" sz="2800" b="1" dirty="0">
                          <a:solidFill>
                            <a:srgbClr val="378684"/>
                          </a:solidFill>
                        </a:rPr>
                        <a:t>5 </a:t>
                      </a:r>
                      <a:r>
                        <a:rPr lang="pt-BR" sz="2800" b="1" dirty="0" err="1">
                          <a:solidFill>
                            <a:srgbClr val="378684"/>
                          </a:solidFill>
                        </a:rPr>
                        <a:t>stories</a:t>
                      </a:r>
                      <a:endParaRPr lang="pt-BR" sz="2800" b="1" dirty="0">
                        <a:solidFill>
                          <a:srgbClr val="37868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800" b="1" dirty="0">
                          <a:solidFill>
                            <a:srgbClr val="378684"/>
                          </a:solidFill>
                        </a:rPr>
                        <a:t>R$300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3103525"/>
                  </a:ext>
                </a:extLst>
              </a:tr>
              <a:tr h="1008962">
                <a:tc>
                  <a:txBody>
                    <a:bodyPr/>
                    <a:lstStyle/>
                    <a:p>
                      <a:pPr marL="0" marR="0" lvl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1" dirty="0">
                          <a:solidFill>
                            <a:srgbClr val="378684"/>
                          </a:solidFill>
                        </a:rPr>
                        <a:t>COMBO 2 INSTAGRAM</a:t>
                      </a:r>
                    </a:p>
                    <a:p>
                      <a:endParaRPr lang="pt-BR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800" b="1" dirty="0">
                          <a:solidFill>
                            <a:srgbClr val="378684"/>
                          </a:solidFill>
                        </a:rPr>
                        <a:t>4 postagens no feed</a:t>
                      </a:r>
                    </a:p>
                    <a:p>
                      <a:r>
                        <a:rPr lang="pt-BR" sz="2800" b="1" dirty="0">
                          <a:solidFill>
                            <a:srgbClr val="378684"/>
                          </a:solidFill>
                        </a:rPr>
                        <a:t>10 </a:t>
                      </a:r>
                      <a:r>
                        <a:rPr lang="pt-BR" sz="2800" b="1" dirty="0" err="1">
                          <a:solidFill>
                            <a:srgbClr val="378684"/>
                          </a:solidFill>
                        </a:rPr>
                        <a:t>stories</a:t>
                      </a:r>
                      <a:endParaRPr lang="pt-BR" sz="2800" b="1" dirty="0">
                        <a:solidFill>
                          <a:srgbClr val="37868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800" b="1" dirty="0">
                          <a:solidFill>
                            <a:srgbClr val="378684"/>
                          </a:solidFill>
                        </a:rPr>
                        <a:t>R$550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3375244"/>
                  </a:ext>
                </a:extLst>
              </a:tr>
              <a:tr h="2402924">
                <a:tc>
                  <a:txBody>
                    <a:bodyPr/>
                    <a:lstStyle/>
                    <a:p>
                      <a:pPr marL="0" marR="0" lvl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1" dirty="0">
                          <a:solidFill>
                            <a:srgbClr val="378684"/>
                          </a:solidFill>
                        </a:rPr>
                        <a:t>COMBO 1 INSTA + FACEBOOK</a:t>
                      </a:r>
                    </a:p>
                    <a:p>
                      <a:endParaRPr lang="pt-BR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800" b="1" dirty="0">
                          <a:solidFill>
                            <a:srgbClr val="378684"/>
                          </a:solidFill>
                        </a:rPr>
                        <a:t>2 postagens no feed Instagram</a:t>
                      </a:r>
                    </a:p>
                    <a:p>
                      <a:r>
                        <a:rPr lang="pt-BR" sz="2800" b="1" dirty="0">
                          <a:solidFill>
                            <a:srgbClr val="378684"/>
                          </a:solidFill>
                        </a:rPr>
                        <a:t>2 postagens Facebook</a:t>
                      </a:r>
                    </a:p>
                    <a:p>
                      <a:r>
                        <a:rPr lang="pt-BR" sz="2800" b="1" dirty="0">
                          <a:solidFill>
                            <a:srgbClr val="378684"/>
                          </a:solidFill>
                        </a:rPr>
                        <a:t>8 </a:t>
                      </a:r>
                      <a:r>
                        <a:rPr lang="pt-BR" sz="2800" b="1" dirty="0" err="1">
                          <a:solidFill>
                            <a:srgbClr val="378684"/>
                          </a:solidFill>
                        </a:rPr>
                        <a:t>stories</a:t>
                      </a:r>
                      <a:endParaRPr lang="pt-BR" sz="2800" b="1" dirty="0">
                        <a:solidFill>
                          <a:srgbClr val="378684"/>
                        </a:solidFill>
                      </a:endParaRPr>
                    </a:p>
                    <a:p>
                      <a:endParaRPr lang="pt-B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800" b="1" dirty="0">
                          <a:solidFill>
                            <a:srgbClr val="378684"/>
                          </a:solidFill>
                        </a:rPr>
                        <a:t>R$800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7229142"/>
                  </a:ext>
                </a:extLst>
              </a:tr>
              <a:tr h="1938270">
                <a:tc>
                  <a:txBody>
                    <a:bodyPr/>
                    <a:lstStyle/>
                    <a:p>
                      <a:pPr marL="0" marR="0" lvl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1" dirty="0">
                          <a:solidFill>
                            <a:srgbClr val="378684"/>
                          </a:solidFill>
                        </a:rPr>
                        <a:t>COMBO 2 INSTA + FACEBOOK</a:t>
                      </a:r>
                    </a:p>
                    <a:p>
                      <a:endParaRPr lang="pt-BR" sz="3200" dirty="0"/>
                    </a:p>
                    <a:p>
                      <a:endParaRPr lang="pt-BR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800" b="1" dirty="0">
                          <a:solidFill>
                            <a:srgbClr val="378684"/>
                          </a:solidFill>
                        </a:rPr>
                        <a:t>4 postagens no feed Instagram</a:t>
                      </a:r>
                    </a:p>
                    <a:p>
                      <a:r>
                        <a:rPr lang="pt-BR" sz="2800" b="1" dirty="0">
                          <a:solidFill>
                            <a:srgbClr val="378684"/>
                          </a:solidFill>
                        </a:rPr>
                        <a:t>4 postagens Facebook</a:t>
                      </a:r>
                    </a:p>
                    <a:p>
                      <a:r>
                        <a:rPr lang="pt-BR" sz="2800" b="1" dirty="0">
                          <a:solidFill>
                            <a:srgbClr val="378684"/>
                          </a:solidFill>
                        </a:rPr>
                        <a:t>20 </a:t>
                      </a:r>
                      <a:r>
                        <a:rPr lang="pt-BR" sz="2800" b="1" dirty="0" err="1">
                          <a:solidFill>
                            <a:srgbClr val="378684"/>
                          </a:solidFill>
                        </a:rPr>
                        <a:t>stories</a:t>
                      </a:r>
                      <a:endParaRPr lang="pt-BR" sz="2800" b="1" dirty="0">
                        <a:solidFill>
                          <a:srgbClr val="37868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800" b="1" dirty="0">
                          <a:solidFill>
                            <a:srgbClr val="378684"/>
                          </a:solidFill>
                        </a:rPr>
                        <a:t>R$1200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9826877"/>
                  </a:ext>
                </a:extLst>
              </a:tr>
              <a:tr h="2867577">
                <a:tc>
                  <a:txBody>
                    <a:bodyPr/>
                    <a:lstStyle/>
                    <a:p>
                      <a:pPr marL="0" marR="0" lvl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1" dirty="0">
                          <a:solidFill>
                            <a:srgbClr val="378684"/>
                          </a:solidFill>
                        </a:rPr>
                        <a:t>COMBO  BLOG + INSTA + FACEBOOK</a:t>
                      </a:r>
                    </a:p>
                    <a:p>
                      <a:endParaRPr lang="pt-BR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800" b="1" dirty="0">
                          <a:solidFill>
                            <a:srgbClr val="378684"/>
                          </a:solidFill>
                        </a:rPr>
                        <a:t>Post no blog </a:t>
                      </a:r>
                    </a:p>
                    <a:p>
                      <a:r>
                        <a:rPr lang="pt-BR" sz="2800" b="1" dirty="0">
                          <a:solidFill>
                            <a:srgbClr val="378684"/>
                          </a:solidFill>
                        </a:rPr>
                        <a:t>Destaque no Insta por 3 </a:t>
                      </a:r>
                      <a:r>
                        <a:rPr lang="pt-BR" sz="2800" b="1" dirty="0" err="1">
                          <a:solidFill>
                            <a:srgbClr val="378684"/>
                          </a:solidFill>
                        </a:rPr>
                        <a:t>mses</a:t>
                      </a:r>
                      <a:endParaRPr lang="pt-BR" sz="2800" b="1" dirty="0">
                        <a:solidFill>
                          <a:srgbClr val="378684"/>
                        </a:solidFill>
                      </a:endParaRPr>
                    </a:p>
                    <a:p>
                      <a:r>
                        <a:rPr lang="pt-BR" sz="2800" b="1" dirty="0">
                          <a:solidFill>
                            <a:srgbClr val="378684"/>
                          </a:solidFill>
                        </a:rPr>
                        <a:t>3 postagens no feed Instagram</a:t>
                      </a:r>
                    </a:p>
                    <a:p>
                      <a:r>
                        <a:rPr lang="pt-BR" sz="2800" b="1" dirty="0">
                          <a:solidFill>
                            <a:srgbClr val="378684"/>
                          </a:solidFill>
                        </a:rPr>
                        <a:t>3 postagens Facebook</a:t>
                      </a:r>
                    </a:p>
                    <a:p>
                      <a:r>
                        <a:rPr lang="pt-BR" sz="2800" b="1" dirty="0">
                          <a:solidFill>
                            <a:srgbClr val="378684"/>
                          </a:solidFill>
                        </a:rPr>
                        <a:t>15 </a:t>
                      </a:r>
                      <a:r>
                        <a:rPr lang="pt-BR" sz="2800" b="1" dirty="0" err="1">
                          <a:solidFill>
                            <a:srgbClr val="378684"/>
                          </a:solidFill>
                        </a:rPr>
                        <a:t>stories</a:t>
                      </a:r>
                      <a:endParaRPr lang="pt-BR" sz="2800" b="1" dirty="0">
                        <a:solidFill>
                          <a:srgbClr val="378684"/>
                        </a:solidFill>
                      </a:endParaRPr>
                    </a:p>
                    <a:p>
                      <a:endParaRPr lang="pt-BR" sz="2800" b="1" dirty="0">
                        <a:solidFill>
                          <a:srgbClr val="37868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800" b="1" dirty="0">
                          <a:solidFill>
                            <a:srgbClr val="378684"/>
                          </a:solidFill>
                        </a:rPr>
                        <a:t>R$1650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5292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5303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271</Words>
  <Application>Microsoft Office PowerPoint</Application>
  <PresentationFormat>Personalizar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Helvetica</vt:lpstr>
      <vt:lpstr>Helvetica Light</vt:lpstr>
      <vt:lpstr>Helvetica Neue</vt:lpstr>
      <vt:lpstr>Neutraface 2 Text</vt:lpstr>
      <vt:lpstr>Verdana</vt:lpstr>
      <vt:lpstr>Yeseva One</vt:lpstr>
      <vt:lpstr>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natalia pegoraro</dc:creator>
  <cp:lastModifiedBy>unirede</cp:lastModifiedBy>
  <cp:revision>36</cp:revision>
  <dcterms:modified xsi:type="dcterms:W3CDTF">2019-02-19T18:39:13Z</dcterms:modified>
</cp:coreProperties>
</file>